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34"/>
  </p:normalViewPr>
  <p:slideViewPr>
    <p:cSldViewPr snapToGrid="0" snapToObjects="1">
      <p:cViewPr varScale="1">
        <p:scale>
          <a:sx n="90" d="100"/>
          <a:sy n="90" d="100"/>
        </p:scale>
        <p:origin x="232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6D4817-312B-61A8-26CE-19EF83D70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DA4A39A-CC79-B869-12DC-1AA7C8FED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D0F078-9FA9-8B8B-8CE6-E4A4D9EAA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376D-9578-124A-9688-6DD9C62F2386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680532-A7ED-5567-1A68-9645FD5B6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DAD287-E408-A6F7-1492-EB0668DF4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91C4-48AA-3B43-BE1B-D72F2D1EF2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129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25D49A-FAAA-9F13-9592-0A2C58972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47D5234-32D2-80B9-156D-1ED1A43A0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319341-7123-F595-245F-7DBC02B6E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376D-9578-124A-9688-6DD9C62F2386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2B2BBA-37EC-13A3-DE04-9DE2151D9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DCB32C-8210-24CA-1815-57709398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91C4-48AA-3B43-BE1B-D72F2D1EF2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299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8D5687A-9F4B-33E8-51BC-9EA5CA33C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807DA20-49EC-DE3D-B380-58ED886A0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EF4450-BCE9-987B-63C5-91BE27099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376D-9578-124A-9688-6DD9C62F2386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1F7FDF-A9DB-0BDB-5203-A27CB5BB0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509120-1F96-FC08-EE1E-A931D4E7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91C4-48AA-3B43-BE1B-D72F2D1EF2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604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83000F-1E16-A42F-A8DF-63A57B93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594E07-EB64-EF6D-A865-78F1CAD71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EA041A-978A-77DC-24CC-508902B3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376D-9578-124A-9688-6DD9C62F2386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E53693-EEB4-D582-7FCF-B1069965E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486E43-A56D-E405-78C9-6A422AF2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91C4-48AA-3B43-BE1B-D72F2D1EF2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934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CB1447-42EF-D5CE-13C1-9C273EAB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4292881-D927-FDA7-6E16-CBFA1055C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D51F471-BFE4-4960-0093-C81F5AFE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376D-9578-124A-9688-6DD9C62F2386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34C2A7-37A9-5718-041A-EAA4EA07A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9E9158-B910-3620-252C-F1F981EF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91C4-48AA-3B43-BE1B-D72F2D1EF2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353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987B5F-6878-385F-21D2-A50C0850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86506D-A2F7-66E4-907E-CE0020BC0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AE18A11-141B-66D3-24D8-DD682152D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8D218E6-44D5-0DD7-8560-33FD83A0F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376D-9578-124A-9688-6DD9C62F2386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2D7ABCF-887B-71E9-2D03-9200304D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F0DBE4-E262-0BA1-FC62-8924C872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91C4-48AA-3B43-BE1B-D72F2D1EF2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33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5AA1F7-36FB-95A0-ED4E-19F65129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976253F-B15B-A69F-926F-F1F83E6B0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5FD90A7-991E-F80F-267B-D5128664D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9006E58-2F48-A673-E7FC-86311BD72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6C51E94-A7C7-ACCD-215A-8B3ED37D7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F4AF5B8-2A78-AD4F-8CD9-9F3D1CAF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376D-9578-124A-9688-6DD9C62F2386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D97C3E2-8B45-74B6-148F-728B0C08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4CFA878-FCC6-1A3B-BFB8-2455E7D2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91C4-48AA-3B43-BE1B-D72F2D1EF2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8449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7E3A5B-7BFA-1ADC-CCB3-036D53125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7214E46-CDAD-23BD-893D-5B768B308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376D-9578-124A-9688-6DD9C62F2386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7E41F76-8FE4-7E2B-2A29-C574D130A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4CAC697-4F2E-21C7-0E51-AACF740B7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91C4-48AA-3B43-BE1B-D72F2D1EF2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036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088ED41-8F8E-E303-033D-6E08F665A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376D-9578-124A-9688-6DD9C62F2386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12092E1-D7B4-3616-065D-AF0C40A47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306B86-6804-F7BF-99BD-03BA5AFF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91C4-48AA-3B43-BE1B-D72F2D1EF2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250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CA4784-2E4D-FE10-7F42-77294E9B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3C72FD9-1303-D9A4-FA90-D730BA99D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AE95461-9FE8-A047-80E8-7C959EEDD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A1DB828-CEC7-9FCE-9F0B-7C16D2C82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376D-9578-124A-9688-6DD9C62F2386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9767EB8-D696-DC02-2C46-CA1EBDEB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2C82D71-BB04-F12D-C337-CE7BB395B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91C4-48AA-3B43-BE1B-D72F2D1EF2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72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0E8349-4AEE-B791-A069-06C67FF3B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FFC41FC-5EED-900F-C076-4C745B011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8B5F7DF-643C-7EE5-277F-2C2303986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39718F9-F521-60A6-9806-44F2FE58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376D-9578-124A-9688-6DD9C62F2386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C431237-A58B-2ACD-F08C-BB7AE24F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B9D144-C1A2-50AC-BB3F-D392BB90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91C4-48AA-3B43-BE1B-D72F2D1EF2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05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03DA687-66F3-AEA7-7325-DD186F4BA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7FDE015-4AA2-A01F-9E96-60A4D1862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D5620D-B8DC-96FA-1D41-2984AF2689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3376D-9578-124A-9688-6DD9C62F2386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82F3DE4-247D-35CE-1DBF-3199EC851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A82E90-62AA-19B8-CF5D-FC9C87C77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91C4-48AA-3B43-BE1B-D72F2D1EF2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35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カレンダー&#10;&#10;自動的に生成された説明">
            <a:extLst>
              <a:ext uri="{FF2B5EF4-FFF2-40B4-BE49-F238E27FC236}">
                <a16:creationId xmlns:a16="http://schemas.microsoft.com/office/drawing/2014/main" id="{61983395-B16B-4457-7C13-8BAC916B0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88" y="0"/>
            <a:ext cx="9692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04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Web サイト が含まれている画像&#10;&#10;自動的に生成された説明">
            <a:extLst>
              <a:ext uri="{FF2B5EF4-FFF2-40B4-BE49-F238E27FC236}">
                <a16:creationId xmlns:a16="http://schemas.microsoft.com/office/drawing/2014/main" id="{E55A7832-EAE5-BD94-353C-CA8A2C070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88" y="0"/>
            <a:ext cx="9692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1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ワイド画面</PresentationFormat>
  <Paragraphs>0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【共有ID】 オフィス１０</dc:creator>
  <cp:lastModifiedBy>【共有ID】 オフィス１０</cp:lastModifiedBy>
  <cp:revision>3</cp:revision>
  <dcterms:created xsi:type="dcterms:W3CDTF">2022-07-15T06:36:27Z</dcterms:created>
  <dcterms:modified xsi:type="dcterms:W3CDTF">2022-07-15T08:06:43Z</dcterms:modified>
</cp:coreProperties>
</file>